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9" r:id="rId4"/>
    <p:sldId id="272" r:id="rId5"/>
    <p:sldId id="273" r:id="rId6"/>
    <p:sldId id="274" r:id="rId7"/>
    <p:sldId id="270" r:id="rId8"/>
    <p:sldId id="271" r:id="rId9"/>
    <p:sldId id="275" r:id="rId10"/>
    <p:sldId id="278" r:id="rId11"/>
    <p:sldId id="277" r:id="rId12"/>
    <p:sldId id="276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54BB-40CB-4B9D-8106-DE0751DD51C1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4B0C9-3DE9-4CE6-8F1F-CA1ADC8C5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400800" cy="936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2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5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5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5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0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807524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43E9-241A-4487-B1C0-3B4753C442E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E8B3-FDEB-45E9-8E9A-6192D6E16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2289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315416"/>
            <a:ext cx="8784976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«Опыт работы по взаимодействию с родителями и детьми группы «Солнышко» в период карантина»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908720"/>
            <a:ext cx="4968552" cy="17281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Артемьева Юлия Анатольевна, </a:t>
            </a:r>
          </a:p>
          <a:p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Данилкина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Ольга Викторовна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воспитатели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МБДОУ «ЦРР – ДС «Аленка»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44208" y="6453336"/>
            <a:ext cx="2699792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Абаза.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2020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https://alenka-abaza.caduk.ru/images/p9_img_5877.jpg"/>
          <p:cNvPicPr>
            <a:picLocks noChangeAspect="1" noChangeArrowheads="1"/>
          </p:cNvPicPr>
          <p:nvPr/>
        </p:nvPicPr>
        <p:blipFill>
          <a:blip r:embed="rId2" cstate="print"/>
          <a:srcRect l="49011" t="20081" r="3464"/>
          <a:stretch>
            <a:fillRect/>
          </a:stretch>
        </p:blipFill>
        <p:spPr bwMode="auto">
          <a:xfrm>
            <a:off x="6660232" y="908720"/>
            <a:ext cx="2304256" cy="257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s://alenka-abaza.caduk.ru/images/p9_img_5845.jpg"/>
          <p:cNvPicPr>
            <a:picLocks noChangeAspect="1" noChangeArrowheads="1"/>
          </p:cNvPicPr>
          <p:nvPr/>
        </p:nvPicPr>
        <p:blipFill>
          <a:blip r:embed="rId3" cstate="print"/>
          <a:srcRect l="3544" t="35492" r="57475"/>
          <a:stretch>
            <a:fillRect/>
          </a:stretch>
        </p:blipFill>
        <p:spPr bwMode="auto">
          <a:xfrm>
            <a:off x="179512" y="908720"/>
            <a:ext cx="2304000" cy="253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3419872" y="2906550"/>
            <a:ext cx="2376264" cy="108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Августовский</a:t>
            </a:r>
            <a:r>
              <a:rPr lang="ru-RU" sz="1200" dirty="0"/>
              <a:t> </a:t>
            </a:r>
            <a:r>
              <a:rPr lang="ru-RU" sz="1200" dirty="0" smtClean="0"/>
              <a:t>педагогический совет</a:t>
            </a:r>
            <a:r>
              <a:rPr lang="ru-RU" sz="1200" dirty="0"/>
              <a:t> «От национальных целей и стратегических задач к новому качеству образования</a:t>
            </a:r>
            <a:r>
              <a:rPr lang="ru-RU" sz="1200" dirty="0" smtClean="0"/>
              <a:t>» в </a:t>
            </a:r>
            <a:r>
              <a:rPr lang="ru-RU" sz="1200" dirty="0"/>
              <a:t>дистанционном (онлайн) формате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6948264" y="4365104"/>
            <a:ext cx="100811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Секция дошкольных </a:t>
            </a:r>
            <a:r>
              <a:rPr lang="ru-RU" sz="900" b="1" dirty="0"/>
              <a:t>у</a:t>
            </a:r>
            <a:r>
              <a:rPr lang="ru-RU" sz="900" b="1" dirty="0" smtClean="0"/>
              <a:t>чреждений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4004123588"/>
      </p:ext>
    </p:extLst>
  </p:cSld>
  <p:clrMapOvr>
    <a:masterClrMapping/>
  </p:clrMapOvr>
  <p:transition advTm="1126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7020272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Успехи наших  воспитанников:</a:t>
            </a:r>
            <a:endParaRPr lang="ru-RU" sz="2200" dirty="0"/>
          </a:p>
        </p:txBody>
      </p:sp>
      <p:pic>
        <p:nvPicPr>
          <p:cNvPr id="6" name="Рисунок 5" descr="C:\Users\User\Desktop\Новая папка\IMG_20200508_131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2846976" cy="36724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D:\Документы - Пользователь\ГМО город\020-2021\Августовская конференция\20200824_12584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48029"/>
            <a:ext cx="2704584" cy="36748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- Пользователь\ГМО город\020-2021\Августовская конференция\IMG-20200824-WA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"/>
          <a:stretch/>
        </p:blipFill>
        <p:spPr bwMode="auto">
          <a:xfrm>
            <a:off x="179512" y="1507276"/>
            <a:ext cx="2745145" cy="3555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 - Пользователь\ГМО город\020-2021\Августовская конференция\20200824_125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37" y="3376118"/>
            <a:ext cx="2678378" cy="33731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94131"/>
      </p:ext>
    </p:extLst>
  </p:cSld>
  <p:clrMapOvr>
    <a:masterClrMapping/>
  </p:clrMapOvr>
  <p:transition advTm="1703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7020272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Наши успехи: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Picture 2" descr="D:\Документы - Пользователь\ГМО город\020-2021\Августовская конференция\IMG-20200824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592288" cy="3607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 - Пользователь\ГМО город\020-2021\Августовская конференция\IMG-20200824-WA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5847"/>
          <a:stretch/>
        </p:blipFill>
        <p:spPr bwMode="auto">
          <a:xfrm>
            <a:off x="6516215" y="1502339"/>
            <a:ext cx="2510377" cy="3589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- Пользователь\ГМО город\020-2021\Августовская конференция\20200824_124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25954"/>
            <a:ext cx="4069094" cy="2880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1972"/>
      </p:ext>
    </p:extLst>
  </p:cSld>
  <p:clrMapOvr>
    <a:masterClrMapping/>
  </p:clrMapOvr>
  <p:transition advTm="1703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7020272" cy="1143000"/>
          </a:xfrm>
        </p:spPr>
        <p:txBody>
          <a:bodyPr>
            <a:noAutofit/>
          </a:bodyPr>
          <a:lstStyle/>
          <a:p>
            <a:endParaRPr lang="ru-RU" sz="2200" dirty="0"/>
          </a:p>
        </p:txBody>
      </p:sp>
      <p:pic>
        <p:nvPicPr>
          <p:cNvPr id="5" name="Рисунок 4" descr="C:\Users\User\Desktop\Новая папка\IMG-20200527-WA0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85571"/>
            <a:ext cx="6228184" cy="4550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35896" y="4077072"/>
            <a:ext cx="2304256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60146647"/>
      </p:ext>
    </p:extLst>
  </p:cSld>
  <p:clrMapOvr>
    <a:masterClrMapping/>
  </p:clrMapOvr>
  <p:transition advTm="1703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Опыт работы по взаимодействию с родителями и детьми в период карантина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539552" y="1844824"/>
            <a:ext cx="8208912" cy="446449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indent="457200"/>
            <a:endParaRPr lang="ru-RU" sz="2000" dirty="0" smtClean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552" y="1553016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/>
              <a:t>В сложившихся условиях самоизоляции с апреля по май 2020, связанных с эпидемией </a:t>
            </a:r>
            <a:r>
              <a:rPr lang="en-US" sz="2200" dirty="0" err="1" smtClean="0"/>
              <a:t>covid</a:t>
            </a:r>
            <a:r>
              <a:rPr lang="ru-RU" sz="2200" dirty="0" smtClean="0"/>
              <a:t>-19, жизнь в нашем обществе изменилась… Образовательные учреждения вынуждены были искать новые пути реализации образовательных программ и поставленных в них целей и задач. Наш детский сад также не остался в стороне. Мы нашли выход - дистанционные мероприятия, направленные на взаимодействие с семьями воспитанников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 descr="https://avatars.mds.yandex.net/get-zen_doc/1923220/pub_5de7e01f5fd55fe96025e050_5de7e0445fd55fe96025e05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2362672" cy="236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s://mastersluh-krasnodar.ru/images/wa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https://smart-lab.ru/uploads/images/05/24/27/2018/09/07/6863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217938"/>
      </p:ext>
    </p:extLst>
  </p:cSld>
  <p:clrMapOvr>
    <a:masterClrMapping/>
  </p:clrMapOvr>
  <p:transition advTm="2723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Опыт работы по взаимодействию с родителями и детьми в период карантина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539552" y="1844824"/>
            <a:ext cx="8208912" cy="453650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indent="457200"/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820891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 Для того, чтобы взаимодействовать с родителями нашей группы во время самоизоляции нами создана группа в </a:t>
            </a:r>
            <a:r>
              <a:rPr lang="ru-RU" sz="2100" dirty="0" err="1" smtClean="0"/>
              <a:t>мессенджере</a:t>
            </a:r>
            <a:r>
              <a:rPr lang="ru-RU" sz="2100" dirty="0" smtClean="0"/>
              <a:t> </a:t>
            </a:r>
            <a:r>
              <a:rPr lang="en-US" sz="2100" dirty="0" err="1" smtClean="0"/>
              <a:t>WhatsApp</a:t>
            </a:r>
            <a:r>
              <a:rPr lang="ru-RU" sz="2100" dirty="0" smtClean="0"/>
              <a:t>. Нашей задачей было предложить родителям интересные, разнообразные приемы и методы взаимодействия с детьми в игре. Но при этом не быть навязчивым и не перегружать родителей и ребят, чтобы максимально разгрузить родителей, которые остались один на один с детьми, сделать взаимодействие и общение воспитателей, детей и родителей комфортным, познавательным, а главное - эффективным. В течение карантина воспитатели предлагали </a:t>
            </a:r>
            <a:r>
              <a:rPr lang="ru-RU" sz="2100" dirty="0" err="1" smtClean="0"/>
              <a:t>онлайн-задания</a:t>
            </a:r>
            <a:r>
              <a:rPr lang="ru-RU" sz="2100" dirty="0" smtClean="0"/>
              <a:t>, </a:t>
            </a:r>
            <a:r>
              <a:rPr lang="ru-RU" sz="2100" dirty="0" err="1" smtClean="0"/>
              <a:t>онлайн-игры</a:t>
            </a:r>
            <a:r>
              <a:rPr lang="ru-RU" sz="2100" dirty="0" smtClean="0"/>
              <a:t>, чтение художественной литературы, разучивание стихов и др. По 10-20 минут в течение дня мы проводили вместе, взаимодействуя </a:t>
            </a:r>
            <a:r>
              <a:rPr lang="ru-RU" sz="2100" dirty="0" err="1" smtClean="0"/>
              <a:t>онлайн</a:t>
            </a:r>
            <a:r>
              <a:rPr lang="ru-RU" sz="2100" dirty="0" smtClean="0"/>
              <a:t>.  Мы записывали видео и аудио, отправляли в группу, где родители и ребята включались в деятельность. В свою очередь, мы ждали от них обратную связь (фото, видео, аудио) в удобное для них время. </a:t>
            </a:r>
          </a:p>
          <a:p>
            <a:pPr algn="ctr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62217938"/>
      </p:ext>
    </p:extLst>
  </p:cSld>
  <p:clrMapOvr>
    <a:masterClrMapping/>
  </p:clrMapOvr>
  <p:transition advTm="561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В группе </a:t>
            </a:r>
            <a:r>
              <a:rPr lang="en-US" sz="2200" dirty="0" err="1" smtClean="0"/>
              <a:t>WhatsApp</a:t>
            </a:r>
            <a:r>
              <a:rPr lang="ru-RU" sz="2200" dirty="0" smtClean="0"/>
              <a:t> все родители, размещающие свои видео и фото  со своими любимыми чадами, могли видеть друг друга, делится впечатлениями и эмоциями. Это было живое общение, не смотря на условия </a:t>
            </a:r>
            <a:r>
              <a:rPr lang="ru-RU" sz="2200" dirty="0" err="1" smtClean="0"/>
              <a:t>удаленки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6120680" cy="428133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/>
              <a:t>     Речевые, познавательные игры, опыты и эксперименты не оставили никого (ну, или почти никого) равнодушными и безучастными. Кто то участвовал очень активно, кто-то (в силу своих возможностей) реже. </a:t>
            </a:r>
          </a:p>
          <a:p>
            <a:pPr algn="just">
              <a:buNone/>
            </a:pPr>
            <a:r>
              <a:rPr lang="ru-RU" sz="2400" dirty="0" smtClean="0"/>
              <a:t>     Но это общение сплотило родителей, детей и воспитателей. Тематические недели, по которым мы дружно сработали: «День космонавтики», «</a:t>
            </a:r>
            <a:r>
              <a:rPr lang="ru-RU" sz="2400" dirty="0" err="1" smtClean="0"/>
              <a:t>Пасхалинки</a:t>
            </a:r>
            <a:r>
              <a:rPr lang="ru-RU" sz="2400" dirty="0" smtClean="0"/>
              <a:t>», «Наши </a:t>
            </a:r>
            <a:r>
              <a:rPr lang="ru-RU" sz="2400" dirty="0" err="1" smtClean="0"/>
              <a:t>шестиногие</a:t>
            </a:r>
            <a:r>
              <a:rPr lang="ru-RU" sz="2400" dirty="0" smtClean="0"/>
              <a:t> друзья – насекомые», «Цветики-цветочки в лесу и </a:t>
            </a:r>
            <a:r>
              <a:rPr lang="ru-RU" sz="2400" dirty="0" err="1" smtClean="0"/>
              <a:t>садочке</a:t>
            </a:r>
            <a:r>
              <a:rPr lang="ru-RU" sz="2400" dirty="0" smtClean="0"/>
              <a:t>», «День Весны и труда», «День Победы», «Встреча лета».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C:\Users\User\Desktop\Новая папка\IMG-20200821-WA0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628800"/>
            <a:ext cx="194421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Новая папка\IMG-20200821-WA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4221088"/>
            <a:ext cx="194421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87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Ребята и родители поддержали городские и Всероссийские акции: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6336704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 «Мирные окна», «Бессмертный полк»  и «Голубь мира» (где ребята с помощью родителей украшали окна логотипом «75 лет Победе!», белыми птицами и размещали фото героев своей семьи), «Свеча памяти» (22 июня)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Новая папка\IMG_20200427_152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1237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Новая папка\IMG-20200419-WA000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1823720" cy="230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Новая папка\IMG_20200325_1409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2509846" cy="188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Новая папка\IMG-20200821-WA00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933056"/>
            <a:ext cx="2132831" cy="267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98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702027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Семейный </a:t>
            </a:r>
            <a:r>
              <a:rPr lang="ru-RU" sz="2400" dirty="0" err="1" smtClean="0"/>
              <a:t>фотомарафон</a:t>
            </a:r>
            <a:r>
              <a:rPr lang="ru-RU" sz="2400" dirty="0" smtClean="0"/>
              <a:t> «Семья детского сада 2020»</a:t>
            </a:r>
            <a:br>
              <a:rPr lang="ru-RU" sz="2400" dirty="0" smtClean="0"/>
            </a:br>
            <a:r>
              <a:rPr lang="ru-RU" sz="2400" dirty="0" smtClean="0"/>
              <a:t>(где семьи создавали презентации своих семей)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896544" cy="42813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Так же были и </a:t>
            </a:r>
            <a:r>
              <a:rPr lang="ru-RU" sz="2400" dirty="0" err="1" smtClean="0"/>
              <a:t>общесадовские</a:t>
            </a:r>
            <a:r>
              <a:rPr lang="ru-RU" sz="2400" dirty="0" smtClean="0"/>
              <a:t> мероприятия: наша группа участвовала в игре «</a:t>
            </a:r>
            <a:r>
              <a:rPr lang="ru-RU" sz="2400" dirty="0" err="1" smtClean="0"/>
              <a:t>Фотоловушки</a:t>
            </a:r>
            <a:r>
              <a:rPr lang="ru-RU" sz="2400" dirty="0" smtClean="0"/>
              <a:t>» (в течение недели изучали растительный мир нашей местности и по цветам радуги в течение 7 дней присылали фото и видео), </a:t>
            </a:r>
            <a:r>
              <a:rPr lang="ru-RU" sz="2400" dirty="0" err="1" smtClean="0"/>
              <a:t>флешмоб</a:t>
            </a:r>
            <a:r>
              <a:rPr lang="ru-RU" sz="2400" dirty="0" smtClean="0"/>
              <a:t> к 1 Мая «Весна, труд, май», к дню рождения А.С.Пушкина «У Лукоморья дуб зеленый» (где ребята присылали фото, рисунки, видео чтения отрывков стихотворения)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C:\Users\User\Desktop\Новая папка\IMG-20200515-WA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3"/>
            <a:ext cx="20882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Новая папка\IMG-20200515-WA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84984"/>
            <a:ext cx="1880424" cy="257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77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539552" y="1844824"/>
            <a:ext cx="8208912" cy="453650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indent="457200"/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2089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 </a:t>
            </a:r>
            <a:endParaRPr lang="ru-RU" sz="21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323202"/>
            <a:ext cx="6408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предложенных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ребятам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Чудесные фигуры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художественное конструирование из плоскостных геометрических фигур. Родителям предлагается вырезать из картона геометрические фигуры разного цвета по указанным размерам. Предполагается, что сначала дети конструируют по образцу с помощью взрослого, а затем самостоятельно.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C:\Users\Пользователь\Desktop\семинар OTDELO\Семинар Конструирование\IMG-20200504-WA0000.jpg"/>
          <p:cNvPicPr>
            <a:picLocks noChangeAspect="1" noChangeArrowheads="1"/>
          </p:cNvPicPr>
          <p:nvPr/>
        </p:nvPicPr>
        <p:blipFill>
          <a:blip r:embed="rId2" cstate="print"/>
          <a:srcRect l="12678"/>
          <a:stretch>
            <a:fillRect/>
          </a:stretch>
        </p:blipFill>
        <p:spPr bwMode="auto">
          <a:xfrm>
            <a:off x="6516216" y="980728"/>
            <a:ext cx="2434347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Пользователь\Desktop\семинар OTDELO\Семинар Конструирование\IMG-20200504-WA0001.jpg"/>
          <p:cNvPicPr>
            <a:picLocks noChangeAspect="1" noChangeArrowheads="1"/>
          </p:cNvPicPr>
          <p:nvPr/>
        </p:nvPicPr>
        <p:blipFill>
          <a:blip r:embed="rId3" cstate="print"/>
          <a:srcRect l="24825"/>
          <a:stretch>
            <a:fillRect/>
          </a:stretch>
        </p:blipFill>
        <p:spPr bwMode="auto">
          <a:xfrm>
            <a:off x="3347864" y="3789040"/>
            <a:ext cx="2875956" cy="286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217938"/>
      </p:ext>
    </p:extLst>
  </p:cSld>
  <p:clrMapOvr>
    <a:masterClrMapping/>
  </p:clrMapOvr>
  <p:transition advTm="2046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539552" y="1844824"/>
            <a:ext cx="8208912" cy="453650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indent="457200"/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2089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 </a:t>
            </a:r>
            <a:endParaRPr lang="ru-RU" sz="21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584811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 smtClean="0"/>
              <a:t>Плюсы игры: - игру может сделать каждый родитель; - игру можно использовать много раз; - одного комплекта фигур хватит для большого количества игр.</a:t>
            </a:r>
          </a:p>
          <a:p>
            <a:r>
              <a:rPr lang="ru-RU" sz="2200" dirty="0" smtClean="0"/>
              <a:t>Важной особенностью игры является то, что дети конструируют не для того, чтобы поставить готовое изделие на полку и потом восхищаться им или просто забыть про него. Они конструируют, чтобы играть, и начинают играть уже во время самого процесса конструирования.  </a:t>
            </a:r>
            <a:endParaRPr lang="ru-RU" sz="2200" dirty="0"/>
          </a:p>
        </p:txBody>
      </p:sp>
      <p:pic>
        <p:nvPicPr>
          <p:cNvPr id="8" name="Picture 3" descr="C:\Users\Пользователь\Desktop\семинар OTDELO\Семинар Конструирование\IMG_20200505_115445.jpg"/>
          <p:cNvPicPr>
            <a:picLocks noChangeAspect="1" noChangeArrowheads="1"/>
          </p:cNvPicPr>
          <p:nvPr/>
        </p:nvPicPr>
        <p:blipFill>
          <a:blip r:embed="rId2" cstate="print"/>
          <a:srcRect l="10000" r="10000"/>
          <a:stretch>
            <a:fillRect/>
          </a:stretch>
        </p:blipFill>
        <p:spPr bwMode="auto">
          <a:xfrm rot="16200000">
            <a:off x="731196" y="4389484"/>
            <a:ext cx="1628800" cy="258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esktop\семинар OTDELO\Семинар Конструирование\IMG-20200506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28329"/>
            <a:ext cx="1986558" cy="267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Пользователь\Desktop\семинар OTDELO\Семинар Конструирование\IMG-20200506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37112"/>
            <a:ext cx="291355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217938"/>
      </p:ext>
    </p:extLst>
  </p:cSld>
  <p:clrMapOvr>
    <a:masterClrMapping/>
  </p:clrMapOvr>
  <p:transition advTm="2074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7020272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Таким образом, в период самоизоляции мы не потеряли связь с семьями воспитанников и ребятами, наоборот, старались укрепить наши отношения, помочь организовать домашнее обучение детей, сделать его максимально удобным, комфортным и не навязчивым, не смотря на удаленные условия.</a:t>
            </a:r>
            <a:endParaRPr lang="ru-RU" sz="2200" dirty="0"/>
          </a:p>
        </p:txBody>
      </p:sp>
      <p:pic>
        <p:nvPicPr>
          <p:cNvPr id="4" name="Рисунок 3" descr="C:\Users\User\Desktop\Новая папка\IMG-20200822-WA0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4725144"/>
            <a:ext cx="1418983" cy="191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Новая папка\IMG-20200527-WA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60848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Новая папка\IMG-20200821-WA0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060848"/>
            <a:ext cx="16287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Новая папка\IMG-20200614-WA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0808"/>
            <a:ext cx="201622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Новая папка\IMG-20200821-WA0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77072"/>
            <a:ext cx="2016224" cy="253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esktop\Новая папка\IMG-20200821-WA00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204864"/>
            <a:ext cx="1700213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User\Desktop\Новая папка\IMG-20200527-WA00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501008"/>
            <a:ext cx="1944216" cy="25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User\Desktop\Новая папка\IMG-20200821-WA005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437112"/>
            <a:ext cx="1690688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703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b976944bee5dbfbde63e6723ef1fb9e325c5b"/>
</p:tagLst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5778</TotalTime>
  <Words>673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«Опыт работы по взаимодействию с родителями и детьми группы «Солнышко» в период карантина»</vt:lpstr>
      <vt:lpstr> Опыт работы по взаимодействию с родителями и детьми в период карантина  </vt:lpstr>
      <vt:lpstr>  Опыт работы по взаимодействию с родителями и детьми в период карантина   </vt:lpstr>
      <vt:lpstr>В группе WhatsApp все родители, размещающие свои видео и фото  со своими любимыми чадами, могли видеть друг друга, делится впечатлениями и эмоциями. Это было живое общение, не смотря на условия удаленки.</vt:lpstr>
      <vt:lpstr> Ребята и родители поддержали городские и Всероссийские акции: </vt:lpstr>
      <vt:lpstr> Семейный фотомарафон «Семья детского сада 2020» (где семьи создавали презентации своих семей) </vt:lpstr>
      <vt:lpstr>Презентация PowerPoint</vt:lpstr>
      <vt:lpstr>Презентация PowerPoint</vt:lpstr>
      <vt:lpstr>Таким образом, в период самоизоляции мы не потеряли связь с семьями воспитанников и ребятами, наоборот, старались укрепить наши отношения, помочь организовать домашнее обучение детей, сделать его максимально удобным, комфортным и не навязчивым, не смотря на удаленные условия.</vt:lpstr>
      <vt:lpstr>Успехи наших  воспитанников:</vt:lpstr>
      <vt:lpstr>Наши успехи: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обучение</dc:title>
  <dc:creator>obstinate</dc:creator>
  <cp:lastModifiedBy>Пользователь</cp:lastModifiedBy>
  <cp:revision>152</cp:revision>
  <dcterms:created xsi:type="dcterms:W3CDTF">2017-03-21T08:40:53Z</dcterms:created>
  <dcterms:modified xsi:type="dcterms:W3CDTF">2020-08-24T06:11:41Z</dcterms:modified>
</cp:coreProperties>
</file>