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DB2F-5267-4716-B0CF-394F918405F8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35D63-3119-4F3A-B954-0F52DB2A5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5D63-3119-4F3A-B954-0F52DB2A59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357299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Приёмная семья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иёмная семья\Depositphotos_25272117_s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85926"/>
            <a:ext cx="5299826" cy="4024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14488"/>
            <a:ext cx="4614866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Такая семья заменяет пребывание ребёнка в детском доме или приюте и создаётся на основе договора между приемным родителем и органами опеки.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отношению к ребёнку приемные родители являются ему опекунами.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Приёмная семья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воспитания ребёнка  в семье  у «приемного родителя»-воспитателя.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145" name="Picture 1" descr="C:\Users\User\Desktop\img_143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9138">
            <a:off x="579895" y="1799444"/>
            <a:ext cx="3382801" cy="2253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User\Desktop\ishhu-mam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695">
            <a:off x="357158" y="3857628"/>
            <a:ext cx="364690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vasi.net/uploads/podbor/q626/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85992"/>
            <a:ext cx="35500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http://kskn.ru/wp-content/uploads/2013/07/953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996">
            <a:off x="3011807" y="4209885"/>
            <a:ext cx="365762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143240" y="1600201"/>
            <a:ext cx="1643074" cy="175736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Обычно в приемную семью передают детей, которых невозможно передать на усыновление или опеку,  изъятых из многодетных семей или осужденных родителей, и в ином случае, обречённых жить в детском доме.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https://encrypted-tbn2.gstatic.com/images?q=tbn:ANd9GcSyyEthwlIzOpoQcKwA_dQIc_FyD_HKbKQ7HfSGQEwwHCW10TB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7175">
            <a:off x="409898" y="2480476"/>
            <a:ext cx="351055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https://encrypted-tbn2.gstatic.com/images?q=tbn:ANd9GcT_AWoNGlB-eXyQ1yUsW8bBbHZDgpAvaPNZqurCy-WyR8KT9z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9123">
            <a:off x="5929322" y="4071942"/>
            <a:ext cx="2857520" cy="1905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приёмных семьях может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воспитываться </a:t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одного до 8 детей.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помещения ребёнка в такую семью определяется договором и может быть разным.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angvremya.ru/uploads/posts/2009-01/1231234486_v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00372"/>
            <a:ext cx="5143536" cy="3419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s://encrypted-tbn2.gstatic.com/images?q=tbn:ANd9GcQE4EVqUI2bo2wmXOyhtTmWPAPrZAvPlaSLnW4exDbbBvlr3Bnv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3696914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содержание ребенка регулярно выплачивается средства, согласно установленного в области норматива. Кроме того приемному родителю платится зарплата. 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Приёмный родитель так же несёт ответственность за судьбу ребенка.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ребёнка выплачивается ежемесячное пособие, предоставляются льготы по проезду в городском транспорте,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жилью,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бесплатному питанию в школьных столовых,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оказывается содействие в организации обучения, отдыха и лечения опекаемого.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Выплачиваются целевые средства на ремонт жилья и другие льготы, предусмотренные региональными законами.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контактные телефоны: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2 – 48 – 06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2 –60 – 54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решили принять чужого ребёнка на воспитание в свою семью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приёмная семья\0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8961">
            <a:off x="3272892" y="2465372"/>
            <a:ext cx="5083087" cy="3304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625527.vk.me/v625527246/4e1a/dTI0R87zgQ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232527" cy="6297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020-020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2" cy="6107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126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Приёмная семья</vt:lpstr>
      <vt:lpstr>Приёмная семья –  форма воспитания ребёнка  в семье  у «приемного родителя»-воспитателя.  </vt:lpstr>
      <vt:lpstr> Обычно в приемную семью передают детей, которых невозможно передать на усыновление или опеку,  изъятых из многодетных семей или осужденных родителей, и в ином случае, обречённых жить в детском доме. </vt:lpstr>
      <vt:lpstr> В приёмных семьях может воспитываться  от одного до 8 детей. Срок помещения ребёнка в такую семью определяется договором и может быть разным.  </vt:lpstr>
      <vt:lpstr>Слайд 5</vt:lpstr>
      <vt:lpstr>Слайд 6</vt:lpstr>
      <vt:lpstr>    Если Вы решили принять чужого ребёнка на воспитание в свою семью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Приёмная семья</dc:title>
  <dc:creator>User</dc:creator>
  <cp:lastModifiedBy>User</cp:lastModifiedBy>
  <cp:revision>28</cp:revision>
  <dcterms:created xsi:type="dcterms:W3CDTF">2014-11-24T03:36:45Z</dcterms:created>
  <dcterms:modified xsi:type="dcterms:W3CDTF">2014-11-26T04:21:14Z</dcterms:modified>
</cp:coreProperties>
</file>